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7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71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20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75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9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3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34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2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25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00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9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C73C9-E0C7-4D34-87DF-FDDBB275EB47}" type="datetimeFigureOut">
              <a:rPr lang="en-US" smtClean="0"/>
              <a:t>6/20/2018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D668E-4F4D-4845-8B20-A835374E9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0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553" y="73820"/>
            <a:ext cx="8794444" cy="66873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cxnSp>
        <p:nvCxnSpPr>
          <p:cNvPr id="8" name="Straight Arrow Connector 7"/>
          <p:cNvCxnSpPr/>
          <p:nvPr/>
        </p:nvCxnSpPr>
        <p:spPr>
          <a:xfrm>
            <a:off x="1429473" y="3472405"/>
            <a:ext cx="2008208" cy="1041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0940" y="3036461"/>
            <a:ext cx="1365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Box Culvert Location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1427776">
            <a:off x="1368579" y="2453833"/>
            <a:ext cx="1469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Razor Brook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rot="1243152">
            <a:off x="4985008" y="3174960"/>
            <a:ext cx="149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Saco River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2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3" y="775504"/>
            <a:ext cx="11951951" cy="542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7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830" y="163236"/>
            <a:ext cx="10252388" cy="659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65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24" y="973978"/>
            <a:ext cx="11739537" cy="472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5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7</Words>
  <Application>Microsoft Office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DHS/FEMA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Swank, Theresa</dc:creator>
  <cp:lastModifiedBy>Swank, Theresa</cp:lastModifiedBy>
  <cp:revision>4</cp:revision>
  <dcterms:created xsi:type="dcterms:W3CDTF">2018-06-20T13:11:51Z</dcterms:created>
  <dcterms:modified xsi:type="dcterms:W3CDTF">2018-06-20T16:53:08Z</dcterms:modified>
</cp:coreProperties>
</file>